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82888-6AE2-43A6-9A16-4B96CB8F93CD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978E9-84F5-4D0F-83E3-BF8989B8BF1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5477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aseline="0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8E9-84F5-4D0F-83E3-BF8989B8BF14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97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24/7/2018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ΕΓΓΡΑΦΑ\ΣΗΜΑΤΑ\ΣΗΜΑΤΑ ΠΕΠΣΣ\Ε.Π.Ο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AF9"/>
              </a:clrFrom>
              <a:clrTo>
                <a:srgbClr val="F8FAF9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6" y="44624"/>
            <a:ext cx="798976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2706817" y="1002794"/>
            <a:ext cx="35720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600" b="1" u="sng" dirty="0" smtClean="0">
                <a:solidFill>
                  <a:prstClr val="black"/>
                </a:solidFill>
              </a:rPr>
              <a:t>ΠΡΟΓΡΑΜΜΑ </a:t>
            </a:r>
            <a:r>
              <a:rPr lang="el-GR" sz="1600" b="1" u="sng" dirty="0">
                <a:solidFill>
                  <a:prstClr val="black"/>
                </a:solidFill>
              </a:rPr>
              <a:t>ΑΓΩΝΩΝ ΤΕΛΙΚΗΣ </a:t>
            </a:r>
            <a:r>
              <a:rPr lang="el-GR" sz="1600" b="1" u="sng" dirty="0" smtClean="0">
                <a:solidFill>
                  <a:prstClr val="black"/>
                </a:solidFill>
              </a:rPr>
              <a:t>ΦΑΣΗΣ</a:t>
            </a:r>
          </a:p>
          <a:p>
            <a:pPr algn="ctr"/>
            <a:r>
              <a:rPr lang="el-GR" sz="1400" b="1" u="sng" dirty="0" smtClean="0">
                <a:solidFill>
                  <a:prstClr val="black"/>
                </a:solidFill>
              </a:rPr>
              <a:t>27-29 ΙΟΥΛΙΟΥ 2018</a:t>
            </a:r>
            <a:endParaRPr lang="el-GR" sz="1400" b="1" u="sng" dirty="0">
              <a:solidFill>
                <a:prstClr val="black"/>
              </a:solidFill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1008898"/>
              </p:ext>
            </p:extLst>
          </p:nvPr>
        </p:nvGraphicFramePr>
        <p:xfrm>
          <a:off x="2771800" y="1916832"/>
          <a:ext cx="55302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317"/>
                <a:gridCol w="1079860"/>
                <a:gridCol w="1080120"/>
                <a:gridCol w="2232248"/>
                <a:gridCol w="633730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Α/Α</a:t>
                      </a:r>
                      <a:endParaRPr lang="el-G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ΗΜΕΡΟΝΗΝΙΑ</a:t>
                      </a:r>
                      <a:endParaRPr lang="el-G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ΑΓΩΝΙΣΤΙΚΕΣ</a:t>
                      </a:r>
                      <a:endParaRPr lang="el-G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ΑΓΩΝΕΣ</a:t>
                      </a:r>
                      <a:endParaRPr lang="el-G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ΩΡΑ</a:t>
                      </a:r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1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27/07/18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 smtClean="0"/>
                        <a:t>1</a:t>
                      </a:r>
                      <a:r>
                        <a:rPr lang="el-GR" sz="1100" b="1" baseline="30000" dirty="0" smtClean="0"/>
                        <a:t>η</a:t>
                      </a:r>
                      <a:r>
                        <a:rPr lang="el-GR" sz="1100" b="1" dirty="0" smtClean="0"/>
                        <a:t> ΑΓΩΝΙΣΤΙΚΗ</a:t>
                      </a:r>
                      <a:endParaRPr lang="el-G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ΑΓΙΟΙ 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200" b="1" baseline="0" dirty="0" smtClean="0"/>
                        <a:t>ΛΕΣΒΟΣ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18:00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2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baseline="0" dirty="0" smtClean="0"/>
                        <a:t>ΑΤΛΑΣ Α.Ο.</a:t>
                      </a:r>
                      <a:r>
                        <a:rPr lang="el-GR" sz="1200" b="1" dirty="0" smtClean="0"/>
                        <a:t> </a:t>
                      </a:r>
                      <a:r>
                        <a:rPr lang="en-US" sz="1200" b="1" dirty="0" err="1" smtClean="0"/>
                        <a:t>vs</a:t>
                      </a:r>
                      <a:r>
                        <a:rPr lang="el-GR" sz="1200" b="1" dirty="0" smtClean="0"/>
                        <a:t>  ΠΑΤΡΑΜΜΟΣ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19:15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3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28/07/18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baseline="0" dirty="0" smtClean="0"/>
                        <a:t>2</a:t>
                      </a:r>
                      <a:r>
                        <a:rPr lang="el-GR" sz="1100" b="1" baseline="30000" dirty="0" smtClean="0"/>
                        <a:t>η</a:t>
                      </a:r>
                      <a:r>
                        <a:rPr lang="el-GR" sz="1100" b="1" dirty="0" smtClean="0"/>
                        <a:t> ΑΓΩΝΙΣΤΙΚΗ</a:t>
                      </a:r>
                      <a:endParaRPr lang="el-G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ΠΑΤΡΑΜΜΟΣ 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200" b="1" baseline="0" dirty="0" smtClean="0"/>
                        <a:t>ΛΕΣΒΟΣ 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10:00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4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ΑΓΙΟΙ 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ΝΑΠΟΛΙ ΠΑΤΡΩΝ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11:15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5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baseline="0" dirty="0" smtClean="0"/>
                        <a:t>3</a:t>
                      </a:r>
                      <a:r>
                        <a:rPr lang="el-GR" sz="1100" b="1" baseline="30000" dirty="0" smtClean="0"/>
                        <a:t>η</a:t>
                      </a:r>
                      <a:r>
                        <a:rPr lang="el-GR" sz="1100" b="1" dirty="0" smtClean="0"/>
                        <a:t> ΑΓΩΝΙΣΤΙΚΗ</a:t>
                      </a:r>
                      <a:endParaRPr lang="el-GR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ΑΤΛΑΣ Α.Ο.  </a:t>
                      </a:r>
                      <a:r>
                        <a:rPr lang="en-US" sz="1200" b="1" dirty="0" smtClean="0"/>
                        <a:t>Vs</a:t>
                      </a:r>
                      <a:r>
                        <a:rPr lang="el-GR" sz="1200" b="1" dirty="0" smtClean="0"/>
                        <a:t>  </a:t>
                      </a:r>
                      <a:r>
                        <a:rPr lang="el-GR" sz="1200" b="1" baseline="0" dirty="0" smtClean="0"/>
                        <a:t>ΛΕΣΒΟΣ 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18:00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6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ΝΑΠΟΛΙ ΠΑΤΡ.  </a:t>
                      </a:r>
                      <a:r>
                        <a:rPr lang="en-US" sz="1200" b="1" dirty="0" err="1" smtClean="0"/>
                        <a:t>vs</a:t>
                      </a:r>
                      <a:r>
                        <a:rPr lang="el-GR" sz="1200" b="1" dirty="0" smtClean="0"/>
                        <a:t>  ΠΑΤΡΑΜΜΟΣ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19:15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7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/>
                        <a:t>ΑΤΛΑΣ Α.Ο.  </a:t>
                      </a:r>
                      <a:r>
                        <a:rPr lang="en-US" sz="1200" b="1" dirty="0" smtClean="0"/>
                        <a:t>Vs</a:t>
                      </a:r>
                      <a:r>
                        <a:rPr lang="el-GR" sz="1200" b="1" dirty="0" smtClean="0"/>
                        <a:t> 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ΝΑΠΟΛΙ ΠΑΤΡ.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10:00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8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ΠΑΤΡΑΜΜΟΣ 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ΑΓΙΟΙ</a:t>
                      </a:r>
                      <a:endParaRPr lang="el-GR" sz="1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11:15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9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ΝΑΠΟΛΙ ΠΑΤΡ.  </a:t>
                      </a:r>
                      <a:r>
                        <a:rPr lang="en-US" sz="1200" b="1" dirty="0" err="1" smtClean="0"/>
                        <a:t>vs</a:t>
                      </a:r>
                      <a:r>
                        <a:rPr lang="el-GR" sz="1200" b="1" dirty="0" smtClean="0"/>
                        <a:t>  ΛΕΣΒΟΣ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15:00</a:t>
                      </a:r>
                      <a:endParaRPr lang="el-GR" sz="1400" b="1" dirty="0"/>
                    </a:p>
                  </a:txBody>
                  <a:tcPr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10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29/07/18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l-GR" sz="11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kumimoji="0" lang="el-G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ΑΓΩΝΙΣΤΙΚΗ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ΑΓΙΟΙ  </a:t>
                      </a:r>
                      <a:r>
                        <a:rPr kumimoji="0" lang="en-US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ΑΤΛΑΣ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18:15</a:t>
                      </a:r>
                      <a:endParaRPr lang="el-GR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4871189"/>
              </p:ext>
            </p:extLst>
          </p:nvPr>
        </p:nvGraphicFramePr>
        <p:xfrm>
          <a:off x="539552" y="1916832"/>
          <a:ext cx="187220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33"/>
                <a:gridCol w="14478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Α/Α</a:t>
                      </a:r>
                      <a:endParaRPr lang="el-G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/>
                        <a:t>ΣΩΜΑΤΕΙΑ</a:t>
                      </a:r>
                      <a:endParaRPr lang="el-GR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1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/>
                        <a:t>ΑΓΙΟΙ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2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/>
                        <a:t>ΑΤΛΑΣ Α.Ο.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3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ΛΕΣΒΟΣ</a:t>
                      </a:r>
                      <a:endParaRPr lang="el-GR" sz="1200" b="1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4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/>
                        <a:t>ΝΑΠΟΛΙ ΠΑΤΡΩΝ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1200" b="1" dirty="0" smtClean="0"/>
                        <a:t>5</a:t>
                      </a:r>
                      <a:endParaRPr lang="el-GR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/>
                        <a:t>ΠΑΤΡΑΜΜΟΣ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Ορθογώνιο 1"/>
          <p:cNvSpPr/>
          <p:nvPr/>
        </p:nvSpPr>
        <p:spPr>
          <a:xfrm>
            <a:off x="1619672" y="260648"/>
            <a:ext cx="5968429" cy="400110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l-GR" sz="2000" b="1" dirty="0">
                <a:solidFill>
                  <a:schemeClr val="bg1"/>
                </a:solidFill>
              </a:rPr>
              <a:t>ΠΑΝΕΛΛΗΝΙΟ ΠΡΩΤΑΘΛΗΜΑ ΠΟΔΟΣΦΑΙΡΟΥ ΑΜΜΟΥ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983" y="44624"/>
            <a:ext cx="7985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- Ορθογώνιο"/>
          <p:cNvSpPr/>
          <p:nvPr/>
        </p:nvSpPr>
        <p:spPr>
          <a:xfrm>
            <a:off x="323500" y="3897630"/>
            <a:ext cx="2376292" cy="2123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1200" dirty="0" smtClean="0"/>
              <a:t> Οι ομάδες κατατάχτηκαν με </a:t>
            </a:r>
          </a:p>
          <a:p>
            <a:r>
              <a:rPr lang="el-GR" sz="1200" dirty="0" smtClean="0"/>
              <a:t>   αλφαβητική σειρά.</a:t>
            </a:r>
          </a:p>
          <a:p>
            <a:pPr>
              <a:buFont typeface="Arial" pitchFamily="34" charset="0"/>
              <a:buChar char="•"/>
            </a:pPr>
            <a:r>
              <a:rPr lang="el-GR" sz="1200" dirty="0" smtClean="0"/>
              <a:t> Κλειδάριθμος των 5 ομάδων.</a:t>
            </a:r>
          </a:p>
          <a:p>
            <a:pPr>
              <a:buFont typeface="Arial" pitchFamily="34" charset="0"/>
              <a:buChar char="•"/>
            </a:pPr>
            <a:r>
              <a:rPr lang="el-GR" sz="1200" dirty="0" smtClean="0"/>
              <a:t> Όμιλος όλοι με όλους.</a:t>
            </a:r>
          </a:p>
          <a:p>
            <a:pPr>
              <a:buFont typeface="Arial" pitchFamily="34" charset="0"/>
              <a:buChar char="•"/>
            </a:pPr>
            <a:r>
              <a:rPr lang="el-GR" sz="1200" dirty="0" smtClean="0"/>
              <a:t> Ένας γύρος.</a:t>
            </a:r>
          </a:p>
          <a:p>
            <a:pPr>
              <a:buFont typeface="Arial" pitchFamily="34" charset="0"/>
              <a:buChar char="•"/>
            </a:pPr>
            <a:r>
              <a:rPr lang="el-GR" sz="1200" dirty="0" smtClean="0"/>
              <a:t> Πρωταθλητής ανακηρύσσετε  </a:t>
            </a:r>
          </a:p>
          <a:p>
            <a:r>
              <a:rPr lang="el-GR" sz="1200" dirty="0" smtClean="0"/>
              <a:t>  η ομάδα που θα τερματίσει </a:t>
            </a:r>
          </a:p>
          <a:p>
            <a:r>
              <a:rPr lang="el-GR" sz="1200" dirty="0" smtClean="0"/>
              <a:t>  πρώτη στη βαθμολογία.</a:t>
            </a:r>
          </a:p>
          <a:p>
            <a:pPr>
              <a:buFont typeface="Arial" pitchFamily="34" charset="0"/>
              <a:buChar char="•"/>
            </a:pPr>
            <a:r>
              <a:rPr lang="el-GR" sz="1200" dirty="0" smtClean="0"/>
              <a:t> Σε περίπτωση ισοβαθμίας θα </a:t>
            </a:r>
          </a:p>
          <a:p>
            <a:r>
              <a:rPr lang="el-GR" sz="1200" dirty="0" smtClean="0"/>
              <a:t>  ισχύσουν οι αντίστοιχες διατάξεις</a:t>
            </a:r>
          </a:p>
          <a:p>
            <a:r>
              <a:rPr lang="el-GR" sz="1200" dirty="0" smtClean="0"/>
              <a:t>  του ΚΑΠ.</a:t>
            </a:r>
          </a:p>
        </p:txBody>
      </p:sp>
    </p:spTree>
    <p:extLst>
      <p:ext uri="{BB962C8B-B14F-4D97-AF65-F5344CB8AC3E}">
        <p14:creationId xmlns="" xmlns:p14="http://schemas.microsoft.com/office/powerpoint/2010/main" val="38118760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178</Words>
  <Application>Microsoft Office PowerPoint</Application>
  <PresentationFormat>Προβολή στην οθόνη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Χρήστης των Windows</cp:lastModifiedBy>
  <cp:revision>21</cp:revision>
  <cp:lastPrinted>2018-07-18T11:48:16Z</cp:lastPrinted>
  <dcterms:created xsi:type="dcterms:W3CDTF">2018-07-18T10:16:55Z</dcterms:created>
  <dcterms:modified xsi:type="dcterms:W3CDTF">2018-07-24T10:29:35Z</dcterms:modified>
</cp:coreProperties>
</file>